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41840" cy="65257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1040040" y="2255400"/>
            <a:ext cx="7137000" cy="35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additionner, soustraire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écrire une fraction décimale comme la somme d’un nombre entier et d’une fraction décimale inférieur à 1.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5" name="PlaceHolder 15"/>
          <p:cNvSpPr/>
          <p:nvPr/>
        </p:nvSpPr>
        <p:spPr>
          <a:xfrm>
            <a:off x="556200" y="367920"/>
            <a:ext cx="416124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6" name="ZoneTexte 24"/>
              <p:cNvSpPr txBox="1"/>
              <p:nvPr/>
            </p:nvSpPr>
            <p:spPr>
              <a:xfrm>
                <a:off x="1440360" y="1555560"/>
                <a:ext cx="26085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17" name="Titre 4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8" name="ZoneTexte 14"/>
              <p:cNvSpPr txBox="1"/>
              <p:nvPr/>
            </p:nvSpPr>
            <p:spPr>
              <a:xfrm>
                <a:off x="1364400" y="4643280"/>
                <a:ext cx="17928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4" name="ZoneTexte 30"/>
              <p:cNvSpPr txBox="1"/>
              <p:nvPr/>
            </p:nvSpPr>
            <p:spPr>
              <a:xfrm>
                <a:off x="1440720" y="1555920"/>
                <a:ext cx="26103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5" name="ZoneTexte 15"/>
              <p:cNvSpPr txBox="1"/>
              <p:nvPr/>
            </p:nvSpPr>
            <p:spPr>
              <a:xfrm>
                <a:off x="1364760" y="4643280"/>
                <a:ext cx="38872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6" name="ZoneTexte 21"/>
              <p:cNvSpPr txBox="1"/>
              <p:nvPr/>
            </p:nvSpPr>
            <p:spPr>
              <a:xfrm>
                <a:off x="3600360" y="1555200"/>
                <a:ext cx="146412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7" name="Rectangle 29"/>
          <p:cNvSpPr/>
          <p:nvPr/>
        </p:nvSpPr>
        <p:spPr>
          <a:xfrm rot="5400000">
            <a:off x="648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8" name="Rectangle 30"/>
          <p:cNvSpPr/>
          <p:nvPr/>
        </p:nvSpPr>
        <p:spPr>
          <a:xfrm rot="5400000">
            <a:off x="6480360" y="18918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9" name="Rectangle 31"/>
          <p:cNvSpPr/>
          <p:nvPr/>
        </p:nvSpPr>
        <p:spPr>
          <a:xfrm rot="5400000">
            <a:off x="6480360" y="23436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0" name="Rectangle 32"/>
          <p:cNvSpPr/>
          <p:nvPr/>
        </p:nvSpPr>
        <p:spPr>
          <a:xfrm rot="5400000">
            <a:off x="648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1" name="Rectangle 33"/>
          <p:cNvSpPr/>
          <p:nvPr/>
        </p:nvSpPr>
        <p:spPr>
          <a:xfrm rot="5400000">
            <a:off x="693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2" name="Rectangle 34"/>
          <p:cNvSpPr/>
          <p:nvPr/>
        </p:nvSpPr>
        <p:spPr>
          <a:xfrm rot="5400000">
            <a:off x="6930360" y="18918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3" name="Rectangle 35"/>
          <p:cNvSpPr/>
          <p:nvPr/>
        </p:nvSpPr>
        <p:spPr>
          <a:xfrm rot="5400000">
            <a:off x="6930360" y="23436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4" name="Rectangle 36"/>
          <p:cNvSpPr/>
          <p:nvPr/>
        </p:nvSpPr>
        <p:spPr>
          <a:xfrm rot="5400000">
            <a:off x="693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5" name="Rectangle 37"/>
          <p:cNvSpPr/>
          <p:nvPr/>
        </p:nvSpPr>
        <p:spPr>
          <a:xfrm rot="5400000">
            <a:off x="738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6" name="Rectangle 38"/>
          <p:cNvSpPr/>
          <p:nvPr/>
        </p:nvSpPr>
        <p:spPr>
          <a:xfrm rot="5400000">
            <a:off x="7380360" y="18918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7" name="Rectangle 39"/>
          <p:cNvSpPr/>
          <p:nvPr/>
        </p:nvSpPr>
        <p:spPr>
          <a:xfrm rot="5400000">
            <a:off x="7380360" y="23436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8" name="Rectangle 40"/>
          <p:cNvSpPr/>
          <p:nvPr/>
        </p:nvSpPr>
        <p:spPr>
          <a:xfrm rot="5400000">
            <a:off x="738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9" name="Rectangle 27"/>
          <p:cNvSpPr/>
          <p:nvPr/>
        </p:nvSpPr>
        <p:spPr>
          <a:xfrm rot="5400000">
            <a:off x="648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0" name="Rectangle 28"/>
          <p:cNvSpPr/>
          <p:nvPr/>
        </p:nvSpPr>
        <p:spPr>
          <a:xfrm rot="5400000">
            <a:off x="6480360" y="18918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1" name="Rectangle 41"/>
          <p:cNvSpPr/>
          <p:nvPr/>
        </p:nvSpPr>
        <p:spPr>
          <a:xfrm rot="5400000">
            <a:off x="6480360" y="23436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2" name="Rectangle 42"/>
          <p:cNvSpPr/>
          <p:nvPr/>
        </p:nvSpPr>
        <p:spPr>
          <a:xfrm rot="5400000">
            <a:off x="648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3" name="Rectangle 43"/>
          <p:cNvSpPr/>
          <p:nvPr/>
        </p:nvSpPr>
        <p:spPr>
          <a:xfrm rot="5400000">
            <a:off x="693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4" name="Rectangle 44"/>
          <p:cNvSpPr/>
          <p:nvPr/>
        </p:nvSpPr>
        <p:spPr>
          <a:xfrm rot="5400000">
            <a:off x="6930360" y="18918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5" name="Rectangle 45"/>
          <p:cNvSpPr/>
          <p:nvPr/>
        </p:nvSpPr>
        <p:spPr>
          <a:xfrm rot="5400000">
            <a:off x="6930360" y="23436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6" name="Rectangle 46"/>
          <p:cNvSpPr/>
          <p:nvPr/>
        </p:nvSpPr>
        <p:spPr>
          <a:xfrm rot="5400000">
            <a:off x="693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7" name="Rectangle 47"/>
          <p:cNvSpPr/>
          <p:nvPr/>
        </p:nvSpPr>
        <p:spPr>
          <a:xfrm rot="5400000">
            <a:off x="7380360" y="14400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8" name="Rectangle 48"/>
          <p:cNvSpPr/>
          <p:nvPr/>
        </p:nvSpPr>
        <p:spPr>
          <a:xfrm rot="5400000">
            <a:off x="7380360" y="18918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9" name="Rectangle 49"/>
          <p:cNvSpPr/>
          <p:nvPr/>
        </p:nvSpPr>
        <p:spPr>
          <a:xfrm rot="5400000">
            <a:off x="7380360" y="234360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0" name="Rectangle 50"/>
          <p:cNvSpPr/>
          <p:nvPr/>
        </p:nvSpPr>
        <p:spPr>
          <a:xfrm rot="5400000">
            <a:off x="7380360" y="2795760"/>
            <a:ext cx="449280" cy="449280"/>
          </a:xfrm>
          <a:prstGeom prst="rect">
            <a:avLst/>
          </a:prstGeom>
          <a:solidFill>
            <a:srgbClr val="ffff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78"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1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4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7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0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3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6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9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02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05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08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1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0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5" name="PlaceHolder 9"/>
          <p:cNvSpPr/>
          <p:nvPr/>
        </p:nvSpPr>
        <p:spPr>
          <a:xfrm>
            <a:off x="556200" y="367920"/>
            <a:ext cx="416124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6" name="ZoneTexte 22"/>
              <p:cNvSpPr txBox="1"/>
              <p:nvPr/>
            </p:nvSpPr>
            <p:spPr>
              <a:xfrm>
                <a:off x="1440360" y="1555560"/>
                <a:ext cx="21153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57" name="Titre 5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8" name="ZoneTexte 23"/>
              <p:cNvSpPr txBox="1"/>
              <p:nvPr/>
            </p:nvSpPr>
            <p:spPr>
              <a:xfrm>
                <a:off x="1364400" y="4643280"/>
                <a:ext cx="17928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4" name="ZoneTexte 25"/>
              <p:cNvSpPr txBox="1"/>
              <p:nvPr/>
            </p:nvSpPr>
            <p:spPr>
              <a:xfrm>
                <a:off x="1440720" y="1555920"/>
                <a:ext cx="21164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5" name="ZoneTexte 26"/>
              <p:cNvSpPr txBox="1"/>
              <p:nvPr/>
            </p:nvSpPr>
            <p:spPr>
              <a:xfrm>
                <a:off x="1364760" y="4643280"/>
                <a:ext cx="32454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6" name="ZoneTexte 27"/>
              <p:cNvSpPr txBox="1"/>
              <p:nvPr/>
            </p:nvSpPr>
            <p:spPr>
              <a:xfrm>
                <a:off x="3600360" y="1555200"/>
                <a:ext cx="12160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267" name=""/>
          <p:cNvGrpSpPr/>
          <p:nvPr/>
        </p:nvGrpSpPr>
        <p:grpSpPr>
          <a:xfrm>
            <a:off x="6480360" y="1440720"/>
            <a:ext cx="1349280" cy="901080"/>
            <a:chOff x="6480360" y="1440720"/>
            <a:chExt cx="1349280" cy="901080"/>
          </a:xfrm>
        </p:grpSpPr>
        <p:sp>
          <p:nvSpPr>
            <p:cNvPr id="268" name="Rectangle 51"/>
            <p:cNvSpPr/>
            <p:nvPr/>
          </p:nvSpPr>
          <p:spPr>
            <a:xfrm rot="5400000">
              <a:off x="6480360" y="14407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9" name="Rectangle 52"/>
            <p:cNvSpPr/>
            <p:nvPr/>
          </p:nvSpPr>
          <p:spPr>
            <a:xfrm rot="5400000">
              <a:off x="6480360" y="189252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0" name="Rectangle 53"/>
            <p:cNvSpPr/>
            <p:nvPr/>
          </p:nvSpPr>
          <p:spPr>
            <a:xfrm rot="5400000">
              <a:off x="6930360" y="14407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1" name="Rectangle 54"/>
            <p:cNvSpPr/>
            <p:nvPr/>
          </p:nvSpPr>
          <p:spPr>
            <a:xfrm rot="5400000">
              <a:off x="6930360" y="18925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2" name="Rectangle 55"/>
            <p:cNvSpPr/>
            <p:nvPr/>
          </p:nvSpPr>
          <p:spPr>
            <a:xfrm rot="5400000">
              <a:off x="7380360" y="14407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3" name="Rectangle 56"/>
            <p:cNvSpPr/>
            <p:nvPr/>
          </p:nvSpPr>
          <p:spPr>
            <a:xfrm rot="5400000">
              <a:off x="7380360" y="18925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4" name="Rectangle 57"/>
            <p:cNvSpPr/>
            <p:nvPr/>
          </p:nvSpPr>
          <p:spPr>
            <a:xfrm rot="5400000">
              <a:off x="6480360" y="144072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5" name="Rectangle 58"/>
            <p:cNvSpPr/>
            <p:nvPr/>
          </p:nvSpPr>
          <p:spPr>
            <a:xfrm rot="5400000">
              <a:off x="6480360" y="189252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6" name="Rectangle 59"/>
            <p:cNvSpPr/>
            <p:nvPr/>
          </p:nvSpPr>
          <p:spPr>
            <a:xfrm rot="5400000">
              <a:off x="6930360" y="144072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7" name="Rectangle 60"/>
            <p:cNvSpPr/>
            <p:nvPr/>
          </p:nvSpPr>
          <p:spPr>
            <a:xfrm rot="5400000">
              <a:off x="6930360" y="189252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8" name="Rectangle 61"/>
            <p:cNvSpPr/>
            <p:nvPr/>
          </p:nvSpPr>
          <p:spPr>
            <a:xfrm rot="5400000">
              <a:off x="7380360" y="14407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79" name="Rectangle 62"/>
            <p:cNvSpPr/>
            <p:nvPr/>
          </p:nvSpPr>
          <p:spPr>
            <a:xfrm rot="5400000">
              <a:off x="7380360" y="189252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80" name=""/>
          <p:cNvGrpSpPr/>
          <p:nvPr/>
        </p:nvGrpSpPr>
        <p:grpSpPr>
          <a:xfrm>
            <a:off x="6480000" y="1440000"/>
            <a:ext cx="1349280" cy="901080"/>
            <a:chOff x="6480000" y="1440000"/>
            <a:chExt cx="1349280" cy="901080"/>
          </a:xfrm>
        </p:grpSpPr>
        <p:sp>
          <p:nvSpPr>
            <p:cNvPr id="281" name="Rectangle 51"/>
            <p:cNvSpPr/>
            <p:nvPr/>
          </p:nvSpPr>
          <p:spPr>
            <a:xfrm rot="5400000">
              <a:off x="648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2" name="Rectangle 52"/>
            <p:cNvSpPr/>
            <p:nvPr/>
          </p:nvSpPr>
          <p:spPr>
            <a:xfrm rot="5400000">
              <a:off x="6480000" y="189180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3" name="Rectangle 53"/>
            <p:cNvSpPr/>
            <p:nvPr/>
          </p:nvSpPr>
          <p:spPr>
            <a:xfrm rot="5400000">
              <a:off x="693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4" name="Rectangle 54"/>
            <p:cNvSpPr/>
            <p:nvPr/>
          </p:nvSpPr>
          <p:spPr>
            <a:xfrm rot="5400000">
              <a:off x="6930000" y="18918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5" name="Rectangle 55"/>
            <p:cNvSpPr/>
            <p:nvPr/>
          </p:nvSpPr>
          <p:spPr>
            <a:xfrm rot="5400000">
              <a:off x="738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6" name="Rectangle 56"/>
            <p:cNvSpPr/>
            <p:nvPr/>
          </p:nvSpPr>
          <p:spPr>
            <a:xfrm rot="5400000">
              <a:off x="7380000" y="18918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7" name="Rectangle 57"/>
            <p:cNvSpPr/>
            <p:nvPr/>
          </p:nvSpPr>
          <p:spPr>
            <a:xfrm rot="5400000">
              <a:off x="648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8" name="Rectangle 58"/>
            <p:cNvSpPr/>
            <p:nvPr/>
          </p:nvSpPr>
          <p:spPr>
            <a:xfrm rot="5400000">
              <a:off x="6480000" y="189180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9" name="Rectangle 59"/>
            <p:cNvSpPr/>
            <p:nvPr/>
          </p:nvSpPr>
          <p:spPr>
            <a:xfrm rot="5400000">
              <a:off x="693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0" name="Rectangle 60"/>
            <p:cNvSpPr/>
            <p:nvPr/>
          </p:nvSpPr>
          <p:spPr>
            <a:xfrm rot="5400000">
              <a:off x="6930000" y="18918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1" name="Rectangle 61"/>
            <p:cNvSpPr/>
            <p:nvPr/>
          </p:nvSpPr>
          <p:spPr>
            <a:xfrm rot="5400000">
              <a:off x="7380000" y="14400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2" name="Rectangle 62"/>
            <p:cNvSpPr/>
            <p:nvPr/>
          </p:nvSpPr>
          <p:spPr>
            <a:xfrm rot="5400000">
              <a:off x="7380000" y="189180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6" dur="indefinite" restart="never" nodeType="tmRoot">
          <p:childTnLst>
            <p:seq>
              <p:cTn id="157" dur="indefinite" nodeType="mainSeq">
                <p:childTnLst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61" dur="2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7" name="PlaceHolder 14"/>
          <p:cNvSpPr/>
          <p:nvPr/>
        </p:nvSpPr>
        <p:spPr>
          <a:xfrm>
            <a:off x="556200" y="367920"/>
            <a:ext cx="416124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98" name="ZoneTexte 28"/>
              <p:cNvSpPr txBox="1"/>
              <p:nvPr/>
            </p:nvSpPr>
            <p:spPr>
              <a:xfrm>
                <a:off x="1440360" y="1555560"/>
                <a:ext cx="21153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99" name="Titre 6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0" name="ZoneTexte 29"/>
              <p:cNvSpPr txBox="1"/>
              <p:nvPr/>
            </p:nvSpPr>
            <p:spPr>
              <a:xfrm>
                <a:off x="1364400" y="4643280"/>
                <a:ext cx="18036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820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6" name="ZoneTexte 31"/>
              <p:cNvSpPr txBox="1"/>
              <p:nvPr/>
            </p:nvSpPr>
            <p:spPr>
              <a:xfrm>
                <a:off x="1440720" y="1555920"/>
                <a:ext cx="21164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7" name="ZoneTexte 32"/>
              <p:cNvSpPr txBox="1"/>
              <p:nvPr/>
            </p:nvSpPr>
            <p:spPr>
              <a:xfrm>
                <a:off x="1364760" y="4643280"/>
                <a:ext cx="26384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820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8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8" name="ZoneTexte 33"/>
              <p:cNvSpPr txBox="1"/>
              <p:nvPr/>
            </p:nvSpPr>
            <p:spPr>
              <a:xfrm>
                <a:off x="3072240" y="1555200"/>
                <a:ext cx="10962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309" name="Rectangle 63"/>
          <p:cNvSpPr/>
          <p:nvPr/>
        </p:nvSpPr>
        <p:spPr>
          <a:xfrm rot="5400000">
            <a:off x="6480360" y="14400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0" name="Rectangle 64"/>
          <p:cNvSpPr/>
          <p:nvPr/>
        </p:nvSpPr>
        <p:spPr>
          <a:xfrm rot="5400000">
            <a:off x="6480360" y="198144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1" name="Rectangle 65"/>
          <p:cNvSpPr/>
          <p:nvPr/>
        </p:nvSpPr>
        <p:spPr>
          <a:xfrm rot="5400000">
            <a:off x="6930360" y="14400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2" name="Rectangle 66"/>
          <p:cNvSpPr/>
          <p:nvPr/>
        </p:nvSpPr>
        <p:spPr>
          <a:xfrm rot="5400000">
            <a:off x="6930360" y="198144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3" name="Rectangle 67"/>
          <p:cNvSpPr/>
          <p:nvPr/>
        </p:nvSpPr>
        <p:spPr>
          <a:xfrm rot="5400000">
            <a:off x="7380360" y="14400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4" name="Rectangle 68"/>
          <p:cNvSpPr/>
          <p:nvPr/>
        </p:nvSpPr>
        <p:spPr>
          <a:xfrm rot="5400000">
            <a:off x="7380360" y="198144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8" dur="indefinite" restart="never" nodeType="tmRoot">
          <p:childTnLst>
            <p:seq>
              <p:cTn id="169" dur="indefinite" nodeType="mainSeq">
                <p:childTnLst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73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76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79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2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720" cy="922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Comment soustraire 2 fractions avec le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même dénominateur ?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"/>
          <p:cNvSpPr/>
          <p:nvPr/>
        </p:nvSpPr>
        <p:spPr>
          <a:xfrm>
            <a:off x="7920000" y="5400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740000" y="37800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35"/>
              <p:cNvSpPr txBox="1"/>
              <p:nvPr/>
            </p:nvSpPr>
            <p:spPr>
              <a:xfrm>
                <a:off x="301320" y="1554840"/>
                <a:ext cx="21243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7" name="ZoneTexte 3"/>
              <p:cNvSpPr txBox="1"/>
              <p:nvPr/>
            </p:nvSpPr>
            <p:spPr>
              <a:xfrm>
                <a:off x="1596240" y="3760560"/>
                <a:ext cx="52196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et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8" name="PlaceHolder 5"/>
          <p:cNvSpPr/>
          <p:nvPr/>
        </p:nvSpPr>
        <p:spPr>
          <a:xfrm>
            <a:off x="360000" y="5095800"/>
            <a:ext cx="8592120" cy="116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i="1" lang="fr-FR" sz="7200" spc="-1" strike="noStrike">
                <a:solidFill>
                  <a:srgbClr val="c00000"/>
                </a:solidFill>
                <a:latin typeface="Calibri"/>
                <a:ea typeface="Microsoft YaHei"/>
              </a:rPr>
              <a:t>Une fraction dont le dénominateur est 10, 100, 1000…s’appelle une fraction décimale. 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1" name=""/>
          <p:cNvSpPr/>
          <p:nvPr/>
        </p:nvSpPr>
        <p:spPr>
          <a:xfrm>
            <a:off x="7920000" y="5400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740000" y="37800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" name="ZoneTexte 42"/>
              <p:cNvSpPr txBox="1"/>
              <p:nvPr/>
            </p:nvSpPr>
            <p:spPr>
              <a:xfrm>
                <a:off x="301320" y="1554840"/>
                <a:ext cx="21243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4" name="ZoneTexte 43"/>
              <p:cNvSpPr txBox="1"/>
              <p:nvPr/>
            </p:nvSpPr>
            <p:spPr>
              <a:xfrm>
                <a:off x="2436840" y="1631880"/>
                <a:ext cx="3776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05" name="Groupe 22"/>
          <p:cNvGrpSpPr/>
          <p:nvPr/>
        </p:nvGrpSpPr>
        <p:grpSpPr>
          <a:xfrm>
            <a:off x="3392640" y="1269000"/>
            <a:ext cx="449280" cy="2256840"/>
            <a:chOff x="3392640" y="1269000"/>
            <a:chExt cx="449280" cy="2256840"/>
          </a:xfrm>
        </p:grpSpPr>
        <p:sp>
          <p:nvSpPr>
            <p:cNvPr id="106" name="Rectangle 85"/>
            <p:cNvSpPr/>
            <p:nvPr/>
          </p:nvSpPr>
          <p:spPr>
            <a:xfrm rot="5400000">
              <a:off x="3392640" y="126900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7" name="Rectangle 86"/>
            <p:cNvSpPr/>
            <p:nvPr/>
          </p:nvSpPr>
          <p:spPr>
            <a:xfrm rot="5400000">
              <a:off x="3392640" y="172080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8" name="Rectangle 87"/>
            <p:cNvSpPr/>
            <p:nvPr/>
          </p:nvSpPr>
          <p:spPr>
            <a:xfrm rot="5400000">
              <a:off x="3392640" y="2172600"/>
              <a:ext cx="449280" cy="44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9" name="Rectangle 88"/>
            <p:cNvSpPr/>
            <p:nvPr/>
          </p:nvSpPr>
          <p:spPr>
            <a:xfrm rot="5400000">
              <a:off x="3392640" y="262476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0" name="Rectangle 89"/>
            <p:cNvSpPr/>
            <p:nvPr/>
          </p:nvSpPr>
          <p:spPr>
            <a:xfrm rot="5400000">
              <a:off x="3392640" y="3076560"/>
              <a:ext cx="449280" cy="4492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1" name="PlaceHolder 6"/>
          <p:cNvSpPr/>
          <p:nvPr/>
        </p:nvSpPr>
        <p:spPr>
          <a:xfrm>
            <a:off x="588600" y="367920"/>
            <a:ext cx="232236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tangle 1"/>
          <p:cNvSpPr/>
          <p:nvPr/>
        </p:nvSpPr>
        <p:spPr>
          <a:xfrm rot="5400000">
            <a:off x="3392280" y="1264680"/>
            <a:ext cx="449280" cy="44928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3" name="Rectangle 2"/>
          <p:cNvSpPr/>
          <p:nvPr/>
        </p:nvSpPr>
        <p:spPr>
          <a:xfrm rot="5400000">
            <a:off x="3392280" y="17136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4" name="Rectangle 3"/>
          <p:cNvSpPr/>
          <p:nvPr/>
        </p:nvSpPr>
        <p:spPr>
          <a:xfrm rot="5400000">
            <a:off x="3392280" y="216504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5" name="Rectangle 5"/>
          <p:cNvSpPr/>
          <p:nvPr/>
        </p:nvSpPr>
        <p:spPr>
          <a:xfrm rot="5400000">
            <a:off x="3391560" y="261324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6" name="Rectangle 6"/>
          <p:cNvSpPr/>
          <p:nvPr/>
        </p:nvSpPr>
        <p:spPr>
          <a:xfrm rot="5400000">
            <a:off x="3391920" y="3061800"/>
            <a:ext cx="449280" cy="449280"/>
          </a:xfrm>
          <a:prstGeom prst="rect">
            <a:avLst/>
          </a:prstGeom>
          <a:solidFill>
            <a:srgbClr val="ffccff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7" name="PlaceHolder 7"/>
          <p:cNvSpPr/>
          <p:nvPr/>
        </p:nvSpPr>
        <p:spPr>
          <a:xfrm>
            <a:off x="360000" y="5096160"/>
            <a:ext cx="8592120" cy="116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0" i="1" lang="fr-FR" sz="7200" spc="-1" strike="noStrike">
                <a:solidFill>
                  <a:srgbClr val="c00000"/>
                </a:solidFill>
                <a:latin typeface="Calibri"/>
                <a:ea typeface="Microsoft YaHei"/>
              </a:rPr>
              <a:t>Une fraction dont le dénominateur est 10, 100, 1000…s’appelle une fraction décimale. 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8" name="ZoneTexte 16"/>
              <p:cNvSpPr txBox="1"/>
              <p:nvPr/>
            </p:nvSpPr>
            <p:spPr>
              <a:xfrm>
                <a:off x="1596240" y="3760560"/>
                <a:ext cx="52196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et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8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4" name="ZoneTexte 1"/>
              <p:cNvSpPr txBox="1"/>
              <p:nvPr/>
            </p:nvSpPr>
            <p:spPr>
              <a:xfrm>
                <a:off x="1440000" y="1555200"/>
                <a:ext cx="215172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5" name="Titre 1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6" name="ZoneTexte 4"/>
              <p:cNvSpPr txBox="1"/>
              <p:nvPr/>
            </p:nvSpPr>
            <p:spPr>
              <a:xfrm>
                <a:off x="1364400" y="4643280"/>
                <a:ext cx="18147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1" name="ZoneTexte 6"/>
              <p:cNvSpPr txBox="1"/>
              <p:nvPr/>
            </p:nvSpPr>
            <p:spPr>
              <a:xfrm>
                <a:off x="1440000" y="1555200"/>
                <a:ext cx="21556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2" name="PlaceHolder 3"/>
          <p:cNvSpPr/>
          <p:nvPr/>
        </p:nvSpPr>
        <p:spPr>
          <a:xfrm>
            <a:off x="588600" y="367920"/>
            <a:ext cx="233316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3" name="ZoneTexte 8"/>
              <p:cNvSpPr txBox="1"/>
              <p:nvPr/>
            </p:nvSpPr>
            <p:spPr>
              <a:xfrm>
                <a:off x="1364400" y="4643280"/>
                <a:ext cx="39398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4" name=""/>
          <p:cNvSpPr/>
          <p:nvPr/>
        </p:nvSpPr>
        <p:spPr>
          <a:xfrm>
            <a:off x="5400000" y="1440000"/>
            <a:ext cx="1619640" cy="1619640"/>
          </a:xfrm>
          <a:custGeom>
            <a:avLst/>
            <a:gdLst>
              <a:gd name="textAreaLeft" fmla="*/ 0 w 1619640"/>
              <a:gd name="textAreaRight" fmla="*/ 1620000 w 1619640"/>
              <a:gd name="textAreaTop" fmla="*/ 0 h 1619640"/>
              <a:gd name="textAreaBottom" fmla="*/ 1620000 h 1619640"/>
            </a:gdLst>
            <a:ahLst/>
            <a:rect l="textAreaLeft" t="textAreaTop" r="textAreaRight" b="textAreaBottom"/>
            <a:pathLst>
              <a:path w="21600" h="21600">
                <a:moveTo>
                  <a:pt x="10783" y="21600"/>
                </a:moveTo>
                <a:arcTo wR="10800" hR="10800" stAng="5405428" swAng="10794572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5" name=""/>
          <p:cNvSpPr/>
          <p:nvPr/>
        </p:nvSpPr>
        <p:spPr>
          <a:xfrm>
            <a:off x="5400000" y="1440000"/>
            <a:ext cx="1619640" cy="1619640"/>
          </a:xfrm>
          <a:custGeom>
            <a:avLst/>
            <a:gdLst>
              <a:gd name="textAreaLeft" fmla="*/ 0 w 1619640"/>
              <a:gd name="textAreaRight" fmla="*/ 1620000 w 1619640"/>
              <a:gd name="textAreaTop" fmla="*/ 0 h 1619640"/>
              <a:gd name="textAreaBottom" fmla="*/ 1620000 h 1619640"/>
            </a:gdLst>
            <a:ahLst/>
            <a:rect l="textAreaLeft" t="textAreaTop" r="textAreaRight" b="textAreaBottom"/>
            <a:pathLst>
              <a:path w="21600" h="21600">
                <a:moveTo>
                  <a:pt x="21600" y="10868"/>
                </a:moveTo>
                <a:arcTo wR="10800" hR="10800" stAng="21516" swAng="16178484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6" name="ZoneTexte 17"/>
              <p:cNvSpPr txBox="1"/>
              <p:nvPr/>
            </p:nvSpPr>
            <p:spPr>
              <a:xfrm>
                <a:off x="3168000" y="1555200"/>
                <a:ext cx="12268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" dur="indefinite" restart="never" nodeType="tmRoot">
          <p:childTnLst>
            <p:seq>
              <p:cTn id="21" dur="indefinite" nodeType="mainSeq"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5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1" name="PlaceHolder 8"/>
          <p:cNvSpPr/>
          <p:nvPr/>
        </p:nvSpPr>
        <p:spPr>
          <a:xfrm>
            <a:off x="556200" y="367920"/>
            <a:ext cx="416124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2" name="ZoneTexte 2"/>
              <p:cNvSpPr txBox="1"/>
              <p:nvPr/>
            </p:nvSpPr>
            <p:spPr>
              <a:xfrm>
                <a:off x="1440360" y="1555560"/>
                <a:ext cx="21207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3" name="Titre 2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4" name="ZoneTexte 9"/>
              <p:cNvSpPr txBox="1"/>
              <p:nvPr/>
            </p:nvSpPr>
            <p:spPr>
              <a:xfrm>
                <a:off x="1364400" y="4643280"/>
                <a:ext cx="179280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0" name="ZoneTexte 11"/>
              <p:cNvSpPr txBox="1"/>
              <p:nvPr/>
            </p:nvSpPr>
            <p:spPr>
              <a:xfrm>
                <a:off x="1364400" y="4643280"/>
                <a:ext cx="38721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51" name="ZoneTexte 7"/>
              <p:cNvSpPr txBox="1"/>
              <p:nvPr/>
            </p:nvSpPr>
            <p:spPr>
              <a:xfrm>
                <a:off x="1440360" y="1555560"/>
                <a:ext cx="21207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52" name="ZoneTexte 18"/>
              <p:cNvSpPr txBox="1"/>
              <p:nvPr/>
            </p:nvSpPr>
            <p:spPr>
              <a:xfrm>
                <a:off x="3168360" y="1555200"/>
                <a:ext cx="12268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3" name=""/>
          <p:cNvSpPr/>
          <p:nvPr/>
        </p:nvSpPr>
        <p:spPr>
          <a:xfrm>
            <a:off x="4937040" y="1487160"/>
            <a:ext cx="1619640" cy="1619640"/>
          </a:xfrm>
          <a:custGeom>
            <a:avLst/>
            <a:gdLst>
              <a:gd name="textAreaLeft" fmla="*/ 0 w 1619640"/>
              <a:gd name="textAreaRight" fmla="*/ 1620000 w 1619640"/>
              <a:gd name="textAreaTop" fmla="*/ 0 h 1619640"/>
              <a:gd name="textAreaBottom" fmla="*/ 1620000 h 1619640"/>
            </a:gdLst>
            <a:ahLst/>
            <a:rect l="textAreaLeft" t="textAreaTop" r="textAreaRight" b="textAreaBottom"/>
            <a:pathLst>
              <a:path w="21600" h="21600">
                <a:moveTo>
                  <a:pt x="18386" y="3113"/>
                </a:moveTo>
                <a:arcTo wR="10800" hR="10800" stAng="-2722574" swAng="18922574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4" name=""/>
          <p:cNvSpPr/>
          <p:nvPr/>
        </p:nvSpPr>
        <p:spPr>
          <a:xfrm>
            <a:off x="4937040" y="2297160"/>
            <a:ext cx="1619640" cy="36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0" bIns="0" anchor="ctr" anchorCtr="1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"/>
          <p:cNvSpPr/>
          <p:nvPr/>
        </p:nvSpPr>
        <p:spPr>
          <a:xfrm>
            <a:off x="5747040" y="1487160"/>
            <a:ext cx="360" cy="1620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216000" bIns="216000" anchor="ctr" anchorCtr="1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"/>
          <p:cNvSpPr/>
          <p:nvPr/>
        </p:nvSpPr>
        <p:spPr>
          <a:xfrm>
            <a:off x="5167440" y="1717560"/>
            <a:ext cx="1152000" cy="1152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"/>
          <p:cNvSpPr/>
          <p:nvPr/>
        </p:nvSpPr>
        <p:spPr>
          <a:xfrm flipV="1">
            <a:off x="5167440" y="1717560"/>
            <a:ext cx="1152000" cy="1152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4930560" y="1487160"/>
            <a:ext cx="1619640" cy="1619640"/>
          </a:xfrm>
          <a:custGeom>
            <a:avLst/>
            <a:gdLst>
              <a:gd name="textAreaLeft" fmla="*/ 0 w 1619640"/>
              <a:gd name="textAreaRight" fmla="*/ 1620000 w 1619640"/>
              <a:gd name="textAreaTop" fmla="*/ 0 h 1619640"/>
              <a:gd name="textAreaBottom" fmla="*/ 1620000 h 1619640"/>
            </a:gdLst>
            <a:ahLst/>
            <a:rect l="textAreaLeft" t="textAreaTop" r="textAreaRight" b="textAreaBottom"/>
            <a:pathLst>
              <a:path w="21600" h="21600">
                <a:moveTo>
                  <a:pt x="10788" y="21600"/>
                </a:moveTo>
                <a:arcTo wR="10800" hR="10800" stAng="5403814" swAng="10796186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9" name=""/>
          <p:cNvSpPr/>
          <p:nvPr/>
        </p:nvSpPr>
        <p:spPr>
          <a:xfrm>
            <a:off x="4930560" y="2297160"/>
            <a:ext cx="810000" cy="36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0" name=""/>
          <p:cNvSpPr/>
          <p:nvPr/>
        </p:nvSpPr>
        <p:spPr>
          <a:xfrm>
            <a:off x="5740560" y="1487160"/>
            <a:ext cx="360" cy="1620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216000" bIns="21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1" name=""/>
          <p:cNvSpPr/>
          <p:nvPr/>
        </p:nvSpPr>
        <p:spPr>
          <a:xfrm>
            <a:off x="5160960" y="1717560"/>
            <a:ext cx="579600" cy="5796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"/>
          <p:cNvSpPr/>
          <p:nvPr/>
        </p:nvSpPr>
        <p:spPr>
          <a:xfrm flipV="1">
            <a:off x="5160960" y="2297160"/>
            <a:ext cx="579600" cy="5724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0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3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6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9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PlaceHolder 11"/>
          <p:cNvSpPr/>
          <p:nvPr/>
        </p:nvSpPr>
        <p:spPr>
          <a:xfrm>
            <a:off x="556200" y="367920"/>
            <a:ext cx="416124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8" name="ZoneTexte 10"/>
              <p:cNvSpPr txBox="1"/>
              <p:nvPr/>
            </p:nvSpPr>
            <p:spPr>
              <a:xfrm>
                <a:off x="1440360" y="1555560"/>
                <a:ext cx="26308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69" name="Titre 3"/>
          <p:cNvSpPr/>
          <p:nvPr/>
        </p:nvSpPr>
        <p:spPr>
          <a:xfrm>
            <a:off x="218880" y="3765960"/>
            <a:ext cx="7410600" cy="53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Décompose avec l’unité la fraction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0" name="ZoneTexte 12"/>
              <p:cNvSpPr txBox="1"/>
              <p:nvPr/>
            </p:nvSpPr>
            <p:spPr>
              <a:xfrm>
                <a:off x="1364400" y="4643280"/>
                <a:ext cx="179856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7920360" y="54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740360" y="378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6" name="ZoneTexte 13"/>
              <p:cNvSpPr txBox="1"/>
              <p:nvPr/>
            </p:nvSpPr>
            <p:spPr>
              <a:xfrm>
                <a:off x="1364400" y="4643280"/>
                <a:ext cx="288072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7" name="ZoneTexte 19"/>
              <p:cNvSpPr txBox="1"/>
              <p:nvPr/>
            </p:nvSpPr>
            <p:spPr>
              <a:xfrm>
                <a:off x="1440720" y="1555560"/>
                <a:ext cx="263088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8" name="ZoneTexte 20"/>
              <p:cNvSpPr txBox="1"/>
              <p:nvPr/>
            </p:nvSpPr>
            <p:spPr>
              <a:xfrm>
                <a:off x="3600000" y="1555200"/>
                <a:ext cx="1470240" cy="1269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79" name=""/>
          <p:cNvGrpSpPr/>
          <p:nvPr/>
        </p:nvGrpSpPr>
        <p:grpSpPr>
          <a:xfrm>
            <a:off x="6480360" y="1440000"/>
            <a:ext cx="686880" cy="1798200"/>
            <a:chOff x="6480360" y="1440000"/>
            <a:chExt cx="686880" cy="1798200"/>
          </a:xfrm>
        </p:grpSpPr>
        <p:sp>
          <p:nvSpPr>
            <p:cNvPr id="180" name="Rectangle 12"/>
            <p:cNvSpPr/>
            <p:nvPr/>
          </p:nvSpPr>
          <p:spPr>
            <a:xfrm rot="5400000">
              <a:off x="6734880" y="118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1" name="Rectangle 13"/>
            <p:cNvSpPr/>
            <p:nvPr/>
          </p:nvSpPr>
          <p:spPr>
            <a:xfrm rot="5400000">
              <a:off x="6734880" y="136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2" name="Rectangle 14"/>
            <p:cNvSpPr/>
            <p:nvPr/>
          </p:nvSpPr>
          <p:spPr>
            <a:xfrm rot="5400000">
              <a:off x="6734880" y="154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3" name="Rectangle 15"/>
            <p:cNvSpPr/>
            <p:nvPr/>
          </p:nvSpPr>
          <p:spPr>
            <a:xfrm rot="5400000">
              <a:off x="6734880" y="172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4" name="Rectangle 16"/>
            <p:cNvSpPr/>
            <p:nvPr/>
          </p:nvSpPr>
          <p:spPr>
            <a:xfrm rot="5400000">
              <a:off x="6734880" y="1905480"/>
              <a:ext cx="17748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5" name="Rectangle 17"/>
            <p:cNvSpPr/>
            <p:nvPr/>
          </p:nvSpPr>
          <p:spPr>
            <a:xfrm rot="5400000">
              <a:off x="6734880" y="2085480"/>
              <a:ext cx="17748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6" name="Rectangle 18"/>
            <p:cNvSpPr/>
            <p:nvPr/>
          </p:nvSpPr>
          <p:spPr>
            <a:xfrm rot="5400000">
              <a:off x="6734880" y="226584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7" name="Rectangle 19"/>
            <p:cNvSpPr/>
            <p:nvPr/>
          </p:nvSpPr>
          <p:spPr>
            <a:xfrm rot="5400000">
              <a:off x="6734880" y="244584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8" name="Rectangle 20"/>
            <p:cNvSpPr/>
            <p:nvPr/>
          </p:nvSpPr>
          <p:spPr>
            <a:xfrm rot="5400000">
              <a:off x="6734880" y="262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9" name="Rectangle 26"/>
            <p:cNvSpPr/>
            <p:nvPr/>
          </p:nvSpPr>
          <p:spPr>
            <a:xfrm rot="5400000">
              <a:off x="6734880" y="280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0" name="Rectangle 7"/>
            <p:cNvSpPr/>
            <p:nvPr/>
          </p:nvSpPr>
          <p:spPr>
            <a:xfrm rot="5400000">
              <a:off x="6734880" y="118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1" name="Rectangle 8"/>
            <p:cNvSpPr/>
            <p:nvPr/>
          </p:nvSpPr>
          <p:spPr>
            <a:xfrm rot="5400000">
              <a:off x="6734880" y="136548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2" name="Rectangle 9"/>
            <p:cNvSpPr/>
            <p:nvPr/>
          </p:nvSpPr>
          <p:spPr>
            <a:xfrm rot="5400000">
              <a:off x="6734880" y="154548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3" name="Rectangle 10"/>
            <p:cNvSpPr/>
            <p:nvPr/>
          </p:nvSpPr>
          <p:spPr>
            <a:xfrm rot="5400000">
              <a:off x="6734880" y="172548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4" name="Rectangle 11"/>
            <p:cNvSpPr/>
            <p:nvPr/>
          </p:nvSpPr>
          <p:spPr>
            <a:xfrm rot="5400000">
              <a:off x="6734880" y="1905480"/>
              <a:ext cx="17748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5" name="Rectangle 21"/>
            <p:cNvSpPr/>
            <p:nvPr/>
          </p:nvSpPr>
          <p:spPr>
            <a:xfrm rot="5400000">
              <a:off x="6734880" y="2085480"/>
              <a:ext cx="17748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6" name="Rectangle 22"/>
            <p:cNvSpPr/>
            <p:nvPr/>
          </p:nvSpPr>
          <p:spPr>
            <a:xfrm rot="5400000">
              <a:off x="6734880" y="226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7" name="Rectangle 23"/>
            <p:cNvSpPr/>
            <p:nvPr/>
          </p:nvSpPr>
          <p:spPr>
            <a:xfrm rot="5400000">
              <a:off x="6734880" y="244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8" name="Rectangle 24"/>
            <p:cNvSpPr/>
            <p:nvPr/>
          </p:nvSpPr>
          <p:spPr>
            <a:xfrm rot="5400000">
              <a:off x="6734880" y="262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9" name="Rectangle 25"/>
            <p:cNvSpPr/>
            <p:nvPr/>
          </p:nvSpPr>
          <p:spPr>
            <a:xfrm rot="5400000">
              <a:off x="6734880" y="280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00" name=""/>
          <p:cNvGrpSpPr/>
          <p:nvPr/>
        </p:nvGrpSpPr>
        <p:grpSpPr>
          <a:xfrm>
            <a:off x="6480360" y="1440000"/>
            <a:ext cx="686880" cy="1798200"/>
            <a:chOff x="6480360" y="1440000"/>
            <a:chExt cx="686880" cy="1798200"/>
          </a:xfrm>
        </p:grpSpPr>
        <p:sp>
          <p:nvSpPr>
            <p:cNvPr id="201" name="Rectangle 11"/>
            <p:cNvSpPr/>
            <p:nvPr/>
          </p:nvSpPr>
          <p:spPr>
            <a:xfrm rot="5400000">
              <a:off x="6734880" y="118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2" name="Rectangle 12"/>
            <p:cNvSpPr/>
            <p:nvPr/>
          </p:nvSpPr>
          <p:spPr>
            <a:xfrm rot="5400000">
              <a:off x="6734880" y="136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3" name="Rectangle 13"/>
            <p:cNvSpPr/>
            <p:nvPr/>
          </p:nvSpPr>
          <p:spPr>
            <a:xfrm rot="5400000">
              <a:off x="6734880" y="154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4" name="Rectangle 14"/>
            <p:cNvSpPr/>
            <p:nvPr/>
          </p:nvSpPr>
          <p:spPr>
            <a:xfrm rot="5400000">
              <a:off x="6734880" y="172548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Rectangle 15"/>
            <p:cNvSpPr/>
            <p:nvPr/>
          </p:nvSpPr>
          <p:spPr>
            <a:xfrm rot="5400000">
              <a:off x="6734880" y="1905480"/>
              <a:ext cx="17748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6" name="Rectangle 16"/>
            <p:cNvSpPr/>
            <p:nvPr/>
          </p:nvSpPr>
          <p:spPr>
            <a:xfrm rot="5400000">
              <a:off x="6734880" y="2085480"/>
              <a:ext cx="17748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17"/>
            <p:cNvSpPr/>
            <p:nvPr/>
          </p:nvSpPr>
          <p:spPr>
            <a:xfrm rot="5400000">
              <a:off x="6734880" y="226584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8" name="Rectangle 18"/>
            <p:cNvSpPr/>
            <p:nvPr/>
          </p:nvSpPr>
          <p:spPr>
            <a:xfrm rot="5400000">
              <a:off x="6734880" y="2445840"/>
              <a:ext cx="177840" cy="686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Rectangle 19"/>
            <p:cNvSpPr/>
            <p:nvPr/>
          </p:nvSpPr>
          <p:spPr>
            <a:xfrm rot="5400000">
              <a:off x="6734880" y="262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Rectangle 20"/>
            <p:cNvSpPr/>
            <p:nvPr/>
          </p:nvSpPr>
          <p:spPr>
            <a:xfrm rot="5400000">
              <a:off x="6734880" y="2805840"/>
              <a:ext cx="177840" cy="686880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6" dur="indefinite" restart="never" nodeType="tmRoot">
          <p:childTnLst>
            <p:seq>
              <p:cTn id="57" dur="indefinite" nodeType="mainSeq">
                <p:childTnLst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1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316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2025-12-22T11:28:33Z</dcterms:modified>
  <cp:revision>54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